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F6A-FC7C-4006-B50E-4E5D01F4FD0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9CD-1249-46D2-AB63-54C2298D9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1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F6A-FC7C-4006-B50E-4E5D01F4FD0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9CD-1249-46D2-AB63-54C2298D9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5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F6A-FC7C-4006-B50E-4E5D01F4FD0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9CD-1249-46D2-AB63-54C2298D9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F6A-FC7C-4006-B50E-4E5D01F4FD0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9CD-1249-46D2-AB63-54C2298D9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7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F6A-FC7C-4006-B50E-4E5D01F4FD0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9CD-1249-46D2-AB63-54C2298D9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1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F6A-FC7C-4006-B50E-4E5D01F4FD0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9CD-1249-46D2-AB63-54C2298D9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87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F6A-FC7C-4006-B50E-4E5D01F4FD0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9CD-1249-46D2-AB63-54C2298D9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06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F6A-FC7C-4006-B50E-4E5D01F4FD0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9CD-1249-46D2-AB63-54C2298D9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1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F6A-FC7C-4006-B50E-4E5D01F4FD0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9CD-1249-46D2-AB63-54C2298D9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F6A-FC7C-4006-B50E-4E5D01F4FD0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9CD-1249-46D2-AB63-54C2298D9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5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F6A-FC7C-4006-B50E-4E5D01F4FD0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9CD-1249-46D2-AB63-54C2298D9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98F6A-FC7C-4006-B50E-4E5D01F4FD0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DE9CD-1249-46D2-AB63-54C2298D9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76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2503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12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2503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72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2601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42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2503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17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2505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5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2508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568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2016-04-29T11:48:28Z</dcterms:created>
  <dcterms:modified xsi:type="dcterms:W3CDTF">2016-04-29T11:48:34Z</dcterms:modified>
</cp:coreProperties>
</file>